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matic SC"/>
      <p:regular r:id="rId13"/>
      <p:bold r:id="rId14"/>
    </p:embeddedFont>
    <p:embeddedFont>
      <p:font typeface="Source Code Pr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maticSC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font" Target="fonts/AmaticSC-bold.fntdata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44250" y="1849875"/>
            <a:ext cx="8455500" cy="214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bot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44250" y="3996675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For Good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Hack.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93848"/>
            <a:ext cx="8520600" cy="27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targeting a need </a:t>
            </a:r>
            <a:r>
              <a:rPr lang="en"/>
              <a:t>brought</a:t>
            </a:r>
            <a:r>
              <a:rPr lang="en"/>
              <a:t> up in our </a:t>
            </a:r>
            <a:r>
              <a:rPr lang="en"/>
              <a:t>investigations</a:t>
            </a:r>
            <a:r>
              <a:rPr lang="en"/>
              <a:t> into what the 999 and 111 lines are predominantly used for and how best they could be helped. </a:t>
            </a:r>
            <a:r>
              <a:rPr lang="en"/>
              <a:t>We will take the strain off of emergency service lines by filtering out people who need ‘distracting’ or are just lonely.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will offer a non judgemental and non human voice for a person to talk to</a:t>
            </a:r>
            <a:r>
              <a:rPr lang="en"/>
              <a:t>.</a:t>
            </a:r>
            <a:br>
              <a:rPr lang="en"/>
            </a:br>
            <a:r>
              <a:rPr lang="en"/>
              <a:t> 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2958325"/>
            <a:ext cx="8520600" cy="1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will be able to signpost or forward to </a:t>
            </a:r>
            <a:r>
              <a:rPr lang="en"/>
              <a:t>emergency</a:t>
            </a:r>
            <a:r>
              <a:rPr lang="en"/>
              <a:t> services if </a:t>
            </a:r>
            <a:r>
              <a:rPr lang="en"/>
              <a:t>necessary.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Ai can currently Help with.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459825" y="1037250"/>
            <a:ext cx="81162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Self Harm, Drug addiction,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suicidal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thoughts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and actions,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burns,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loneliness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, money issues,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Overdoses, housing issues,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both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physical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and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emotional abuse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As well as distraction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from self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harm.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After speaking to some paramedics it seems that the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biggest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thing for people who are in danger of harming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themselves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is to get a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temporary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distraction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until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they are over the need to hurt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themselves. At the moment mental health services are over-run and struggling, this would help filter patients.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525" y="904675"/>
            <a:ext cx="3564601" cy="240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6"/>
          <p:cNvCxnSpPr/>
          <p:nvPr/>
        </p:nvCxnSpPr>
        <p:spPr>
          <a:xfrm>
            <a:off x="342263" y="309143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16"/>
          <p:cNvCxnSpPr/>
          <p:nvPr/>
        </p:nvCxnSpPr>
        <p:spPr>
          <a:xfrm>
            <a:off x="4848663" y="309143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6"/>
          <p:cNvSpPr txBox="1"/>
          <p:nvPr>
            <p:ph idx="4294967295" type="body"/>
          </p:nvPr>
        </p:nvSpPr>
        <p:spPr>
          <a:xfrm>
            <a:off x="287813" y="3417975"/>
            <a:ext cx="39999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The best of </a:t>
            </a:r>
            <a:r>
              <a:rPr b="1" lang="en" sz="2100">
                <a:solidFill>
                  <a:schemeClr val="accent3"/>
                </a:solidFill>
              </a:rPr>
              <a:t>Artificial</a:t>
            </a:r>
            <a:r>
              <a:rPr b="1" lang="en" sz="2100">
                <a:solidFill>
                  <a:schemeClr val="accent3"/>
                </a:solidFill>
              </a:rPr>
              <a:t> </a:t>
            </a:r>
            <a:r>
              <a:rPr b="1" lang="en" sz="2100">
                <a:solidFill>
                  <a:schemeClr val="accent3"/>
                </a:solidFill>
              </a:rPr>
              <a:t>intelligence</a:t>
            </a:r>
            <a:r>
              <a:rPr b="1" lang="en" sz="2100">
                <a:solidFill>
                  <a:schemeClr val="accent3"/>
                </a:solidFill>
              </a:rPr>
              <a:t> 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79" name="Google Shape;79;p16"/>
          <p:cNvSpPr txBox="1"/>
          <p:nvPr>
            <p:ph idx="4294967295" type="body"/>
          </p:nvPr>
        </p:nvSpPr>
        <p:spPr>
          <a:xfrm>
            <a:off x="287800" y="3758475"/>
            <a:ext cx="3999900" cy="1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An Ai that has been trained with over 250 </a:t>
            </a:r>
            <a:r>
              <a:rPr lang="en" sz="1200"/>
              <a:t>individually recognised mindsets </a:t>
            </a:r>
            <a:r>
              <a:rPr lang="en" sz="1200"/>
              <a:t>from people in crisis. The AI is able to tell what issue you are having by the tone of </a:t>
            </a:r>
            <a:r>
              <a:rPr lang="en" sz="1200"/>
              <a:t>your voice</a:t>
            </a:r>
            <a:r>
              <a:rPr lang="en" sz="1200"/>
              <a:t> and the words you use.</a:t>
            </a:r>
            <a:endParaRPr sz="1200"/>
          </a:p>
        </p:txBody>
      </p:sp>
      <p:sp>
        <p:nvSpPr>
          <p:cNvPr id="80" name="Google Shape;80;p16"/>
          <p:cNvSpPr txBox="1"/>
          <p:nvPr>
            <p:ph idx="4294967295" type="body"/>
          </p:nvPr>
        </p:nvSpPr>
        <p:spPr>
          <a:xfrm>
            <a:off x="4848663" y="30579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And Humanity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81" name="Google Shape;81;p16"/>
          <p:cNvSpPr txBox="1"/>
          <p:nvPr>
            <p:ph idx="4294967295" type="body"/>
          </p:nvPr>
        </p:nvSpPr>
        <p:spPr>
          <a:xfrm>
            <a:off x="4794225" y="3582900"/>
            <a:ext cx="39999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We </a:t>
            </a:r>
            <a:r>
              <a:rPr lang="en" sz="1200"/>
              <a:t>consulted</a:t>
            </a:r>
            <a:r>
              <a:rPr lang="en" sz="1200"/>
              <a:t> paramedics to make sure we were following the same rules and regs to insure we could comfort the caller while also giving the best advice and help, from </a:t>
            </a:r>
            <a:r>
              <a:rPr lang="en" sz="1200"/>
              <a:t>loneliness</a:t>
            </a:r>
            <a:r>
              <a:rPr lang="en" sz="1200"/>
              <a:t> to medical help we want to make sure we good for the people who trust us.</a:t>
            </a:r>
            <a:endParaRPr sz="12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274" y="218238"/>
            <a:ext cx="1748654" cy="266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646" y="159125"/>
            <a:ext cx="2324196" cy="133092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2974069" y="604354"/>
            <a:ext cx="1925400" cy="1995600"/>
          </a:xfrm>
          <a:prstGeom prst="mathPlus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6"/>
          <p:cNvCxnSpPr/>
          <p:nvPr/>
        </p:nvCxnSpPr>
        <p:spPr>
          <a:xfrm flipH="1" rot="10800000">
            <a:off x="5042636" y="1549034"/>
            <a:ext cx="28149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646" y="1625270"/>
            <a:ext cx="2324196" cy="133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T800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can you try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</a:t>
            </a:r>
            <a:r>
              <a:rPr lang="en"/>
              <a:t> can call</a:t>
            </a:r>
            <a:br>
              <a:rPr lang="en"/>
            </a:br>
            <a:br>
              <a:rPr lang="en"/>
            </a:br>
            <a:r>
              <a:rPr lang="en"/>
              <a:t>Number </a:t>
            </a:r>
            <a:br>
              <a:rPr lang="en"/>
            </a:br>
            <a:br>
              <a:rPr lang="en"/>
            </a:br>
            <a:r>
              <a:rPr lang="en"/>
              <a:t>Or </a:t>
            </a:r>
            <a:br>
              <a:rPr lang="en"/>
            </a:br>
            <a:br>
              <a:rPr lang="en"/>
            </a:br>
            <a:r>
              <a:rPr lang="en"/>
              <a:t>Web </a:t>
            </a:r>
            <a:r>
              <a:rPr lang="en"/>
              <a:t>address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help it develop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700" y="978250"/>
            <a:ext cx="4142050" cy="26582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9175" y="1645850"/>
            <a:ext cx="1514675" cy="286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721600" y="74775"/>
            <a:ext cx="39417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4660000" y="923400"/>
            <a:ext cx="4174200" cy="4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Developer,</a:t>
            </a:r>
            <a:r>
              <a:rPr b="1" lang="en"/>
              <a:t> </a:t>
            </a:r>
            <a:br>
              <a:rPr b="1" lang="en"/>
            </a:br>
            <a:r>
              <a:rPr b="1" lang="en"/>
              <a:t>Jennifer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Developer, </a:t>
            </a:r>
            <a:br>
              <a:rPr b="1" lang="en"/>
            </a:br>
            <a:r>
              <a:rPr b="1" lang="en"/>
              <a:t>Chloe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Head of human relations, </a:t>
            </a:r>
            <a:br>
              <a:rPr b="1" lang="en"/>
            </a:br>
            <a:r>
              <a:rPr b="1" lang="en"/>
              <a:t>Shannon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NHS Expert, </a:t>
            </a:r>
            <a:br>
              <a:rPr b="1" lang="en"/>
            </a:br>
            <a:r>
              <a:rPr b="1" lang="en"/>
              <a:t>James </a:t>
            </a:r>
            <a:endParaRPr sz="1500"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135125" y="1615425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Future </a:t>
            </a:r>
            <a:r>
              <a:rPr lang="en">
                <a:solidFill>
                  <a:srgbClr val="000000"/>
                </a:solidFill>
              </a:rPr>
              <a:t>integrations in testing:</a:t>
            </a:r>
            <a:br>
              <a:rPr lang="en"/>
            </a:br>
            <a:r>
              <a:rPr lang="en" sz="2400"/>
              <a:t>Facebook</a:t>
            </a:r>
            <a:r>
              <a:rPr lang="en" sz="2400"/>
              <a:t> </a:t>
            </a:r>
            <a:r>
              <a:rPr lang="en" sz="2400"/>
              <a:t>messenger</a:t>
            </a:r>
            <a:r>
              <a:rPr lang="en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Email Contact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lang="en" sz="2400"/>
              <a:t>Integration</a:t>
            </a:r>
            <a:r>
              <a:rPr lang="en" sz="2400"/>
              <a:t> into 999 Calls to help automate and </a:t>
            </a:r>
            <a:r>
              <a:rPr lang="en" sz="2400"/>
              <a:t>collect</a:t>
            </a:r>
            <a:r>
              <a:rPr lang="en" sz="2400"/>
              <a:t> </a:t>
            </a:r>
            <a:r>
              <a:rPr lang="en" sz="2400"/>
              <a:t>information</a:t>
            </a:r>
            <a:r>
              <a:rPr lang="en" sz="2400"/>
              <a:t> quickly for paramedics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